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3" r:id="rId7"/>
    <p:sldId id="269" r:id="rId8"/>
    <p:sldId id="270" r:id="rId9"/>
    <p:sldId id="271" r:id="rId10"/>
    <p:sldId id="274" r:id="rId11"/>
    <p:sldId id="275" r:id="rId12"/>
    <p:sldId id="266" r:id="rId13"/>
    <p:sldId id="267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1709709"/>
            <a:ext cx="6836229" cy="34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26219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দিবারাত্রি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সংঘ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গ্লোব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ম্যাচ</a:t>
            </a:r>
            <a:endParaRPr lang="en-US" sz="4000" dirty="0"/>
          </a:p>
        </p:txBody>
      </p:sp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3588657" cy="32766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candle-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876" y="3048000"/>
            <a:ext cx="3581400" cy="34290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V="1">
            <a:off x="2514600" y="3477063"/>
            <a:ext cx="3052696" cy="4571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flipV="1">
            <a:off x="2819400" y="3795931"/>
            <a:ext cx="2747896" cy="45719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2900296" y="4114800"/>
            <a:ext cx="2667000" cy="76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900296" y="4495800"/>
            <a:ext cx="2667000" cy="76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900296" y="4876800"/>
            <a:ext cx="2667000" cy="76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667000" y="5334000"/>
            <a:ext cx="2900296" cy="76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362200" y="5638800"/>
            <a:ext cx="3232008" cy="5627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234424" y="3200400"/>
            <a:ext cx="3359784" cy="762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>
            <a:off x="533400" y="3124200"/>
            <a:ext cx="1219200" cy="2667000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396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tap.org/demo/Earth_Science/grade6/lesson2/currents.jpg"/>
          <p:cNvPicPr>
            <a:picLocks noChangeAspect="1" noChangeArrowheads="1"/>
          </p:cNvPicPr>
          <p:nvPr/>
        </p:nvPicPr>
        <p:blipFill>
          <a:blip r:embed="rId2" cstate="print"/>
          <a:srcRect b="7054"/>
          <a:stretch>
            <a:fillRect/>
          </a:stretch>
        </p:blipFill>
        <p:spPr bwMode="auto">
          <a:xfrm>
            <a:off x="453118" y="1524000"/>
            <a:ext cx="3585482" cy="259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76200"/>
            <a:ext cx="69749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বার্ষি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 গতির ফ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" name="Picture 2" descr="http://ffden-2.phys.uaf.edu/211_fall2004.web.dir/Daniel_Miceli/Image/earth%20s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000249"/>
            <a:ext cx="4381500" cy="2724151"/>
          </a:xfrm>
          <a:prstGeom prst="rect">
            <a:avLst/>
          </a:prstGeom>
          <a:noFill/>
        </p:spPr>
      </p:pic>
      <p:pic>
        <p:nvPicPr>
          <p:cNvPr id="6" name="Picture 6" descr="Position of the equinoxes, solstices, aphelion, and perihelion relative to the Earth's orbit around the Su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635104"/>
            <a:ext cx="3124200" cy="2180692"/>
          </a:xfrm>
          <a:prstGeom prst="rect">
            <a:avLst/>
          </a:prstGeom>
          <a:noFill/>
        </p:spPr>
      </p:pic>
      <p:pic>
        <p:nvPicPr>
          <p:cNvPr id="7" name="Picture 2" descr="http://3.bp.blogspot.com/-y1GTTUIt-as/TxTauEIlBFI/AAAAAAAAA7U/E_DWQkWNXeo/s1600/Seasons_Change.jpg"/>
          <p:cNvPicPr>
            <a:picLocks noChangeAspect="1" noChangeArrowheads="1"/>
          </p:cNvPicPr>
          <p:nvPr/>
        </p:nvPicPr>
        <p:blipFill>
          <a:blip r:embed="rId5" cstate="print"/>
          <a:srcRect l="1144" t="2036" r="1574" b="8397"/>
          <a:stretch>
            <a:fillRect/>
          </a:stretch>
        </p:blipFill>
        <p:spPr bwMode="auto">
          <a:xfrm>
            <a:off x="3886200" y="4724400"/>
            <a:ext cx="5004955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87564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191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7031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দিবা-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রাত্রির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1"/>
            <a:ext cx="4876800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4" y="2743200"/>
            <a:ext cx="8915400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আহ্নিক গতির ফলে কী 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সূর্যকে প্রদক্ষিণ করতে পৃথিবীর কত সময় লাগে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বার্ষিক গতির ফলে কী কী 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6962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458200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ঋতু পরিবর্তনের চিত্র এ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কেঁ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আনবে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ycen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009198"/>
            <a:ext cx="5697416" cy="4792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6272"/>
            <a:ext cx="4953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590800"/>
            <a:ext cx="8305800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8991600" cy="163121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221599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80010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বাংলাদেশ ও বিশ্ব পরিচয়।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য়ঃ ৪র্থ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পৃথিবীর গতি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86800" cy="52629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গতির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>
              <a:buFont typeface="Arial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আহ্নিক গতির সংজ্ঞা বলতে পারবে।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আহ্নিক গতির ফ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আহ্নিক গতির ফলে দিবারাত্রি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সংঘ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বার্ষি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 গতির ফ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Desktop\A.01\sa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17637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7630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505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পৃথিবীর গতি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পৃথিবীর গতি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 world globe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67000"/>
            <a:ext cx="3616956" cy="3552824"/>
          </a:xfrm>
          <a:prstGeom prst="rect">
            <a:avLst/>
          </a:prstGeom>
        </p:spPr>
      </p:pic>
      <p:pic>
        <p:nvPicPr>
          <p:cNvPr id="5" name="Picture 3" descr="C:\Documents and Settings\USER\Desktop\A.01\planet_00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4267200" cy="3985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628123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62732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27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আহ্নিক গতির সংজ্ঞা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3" name="Picture 2" descr="animated world globe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905000"/>
            <a:ext cx="3505201" cy="3458147"/>
          </a:xfrm>
          <a:prstGeom prst="rect">
            <a:avLst/>
          </a:prstGeom>
        </p:spPr>
      </p:pic>
      <p:pic>
        <p:nvPicPr>
          <p:cNvPr id="4" name="Picture 3" descr="ur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3733800" cy="340912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3" idx="0"/>
          </p:cNvCxnSpPr>
          <p:nvPr/>
        </p:nvCxnSpPr>
        <p:spPr>
          <a:xfrm>
            <a:off x="6477000" y="1676400"/>
            <a:ext cx="1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5300004"/>
            <a:ext cx="1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77000" y="1752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144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দণ্ড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আহ্নিক গতির ফ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লাফল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dirty="0"/>
          </a:p>
        </p:txBody>
      </p:sp>
      <p:pic>
        <p:nvPicPr>
          <p:cNvPr id="5" name="Picture 2" descr="http://www.lpi.usra.edu/education/skytellers/day_night/images/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3048000" cy="2399708"/>
          </a:xfrm>
          <a:prstGeom prst="rect">
            <a:avLst/>
          </a:prstGeom>
          <a:noFill/>
        </p:spPr>
      </p:pic>
      <p:pic>
        <p:nvPicPr>
          <p:cNvPr id="7" name="Picture 10" descr="http://teachersnetwork.org/teachnet-lab/ps101/bglasgold/dissip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334" y="3733800"/>
            <a:ext cx="4402666" cy="3124200"/>
          </a:xfrm>
          <a:prstGeom prst="rect">
            <a:avLst/>
          </a:prstGeom>
          <a:noFill/>
        </p:spPr>
      </p:pic>
      <p:pic>
        <p:nvPicPr>
          <p:cNvPr id="8" name="Picture 8" descr="http://www.mmscrusaders.com/newscirocks/tides/images/whytid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33774"/>
            <a:ext cx="4457700" cy="33242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667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দিবা-রাত্রি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1060" y="5181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জোয়ার-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ভাটা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193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</dc:title>
  <dc:creator>Nazmul Islam Khan</dc:creator>
  <cp:lastModifiedBy>Nazmul Islam Khan</cp:lastModifiedBy>
  <cp:revision>162</cp:revision>
  <dcterms:created xsi:type="dcterms:W3CDTF">2006-08-16T00:00:00Z</dcterms:created>
  <dcterms:modified xsi:type="dcterms:W3CDTF">2013-05-05T12:06:00Z</dcterms:modified>
</cp:coreProperties>
</file>